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14"/>
  </p:notesMasterIdLst>
  <p:sldIdLst>
    <p:sldId id="270" r:id="rId3"/>
    <p:sldId id="256" r:id="rId4"/>
    <p:sldId id="271" r:id="rId5"/>
    <p:sldId id="272" r:id="rId6"/>
    <p:sldId id="263" r:id="rId7"/>
    <p:sldId id="269" r:id="rId8"/>
    <p:sldId id="266" r:id="rId9"/>
    <p:sldId id="268" r:id="rId10"/>
    <p:sldId id="267" r:id="rId11"/>
    <p:sldId id="257" r:id="rId12"/>
    <p:sldId id="265" r:id="rId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/>
    <p:restoredTop sz="94636"/>
  </p:normalViewPr>
  <p:slideViewPr>
    <p:cSldViewPr snapToGrid="0" snapToObjects="1">
      <p:cViewPr varScale="1">
        <p:scale>
          <a:sx n="126" d="100"/>
          <a:sy n="126" d="100"/>
        </p:scale>
        <p:origin x="1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FF44C-8A02-7242-95B5-6025E8CA57E2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2E773-A994-0347-915C-BE4A7F5D9C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>
                <a:solidFill>
                  <a:prstClr val="black"/>
                </a:solidFill>
              </a:rPr>
              <a:pPr/>
              <a:t>1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249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47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4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829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38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68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3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33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133"/>
            </a:lvl1pPr>
            <a:lvl2pPr marL="406405" indent="0" algn="ctr">
              <a:buNone/>
              <a:defRPr sz="1778"/>
            </a:lvl2pPr>
            <a:lvl3pPr marL="812810" indent="0" algn="ctr">
              <a:buNone/>
              <a:defRPr sz="1600"/>
            </a:lvl3pPr>
            <a:lvl4pPr marL="1219215" indent="0" algn="ctr">
              <a:buNone/>
              <a:defRPr sz="1422"/>
            </a:lvl4pPr>
            <a:lvl5pPr marL="1625620" indent="0" algn="ctr">
              <a:buNone/>
              <a:defRPr sz="1422"/>
            </a:lvl5pPr>
            <a:lvl6pPr marL="2032025" indent="0" algn="ctr">
              <a:buNone/>
              <a:defRPr sz="1422"/>
            </a:lvl6pPr>
            <a:lvl7pPr marL="2438430" indent="0" algn="ctr">
              <a:buNone/>
              <a:defRPr sz="1422"/>
            </a:lvl7pPr>
            <a:lvl8pPr marL="2844836" indent="0" algn="ctr">
              <a:buNone/>
              <a:defRPr sz="1422"/>
            </a:lvl8pPr>
            <a:lvl9pPr marL="3251241" indent="0" algn="ctr">
              <a:buNone/>
              <a:defRPr sz="142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2pPr marL="406405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2pPr>
            <a:lvl3pPr marL="8128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1921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4pPr>
            <a:lvl5pPr marL="162562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5pPr>
            <a:lvl6pPr marL="203202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6pPr>
            <a:lvl7pPr marL="243843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7pPr>
            <a:lvl8pPr marL="2844836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8pPr>
            <a:lvl9pPr marL="3251241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05" indent="0">
              <a:buNone/>
              <a:defRPr sz="1244"/>
            </a:lvl2pPr>
            <a:lvl3pPr marL="812810" indent="0">
              <a:buNone/>
              <a:defRPr sz="1067"/>
            </a:lvl3pPr>
            <a:lvl4pPr marL="1219215" indent="0">
              <a:buNone/>
              <a:defRPr sz="889"/>
            </a:lvl4pPr>
            <a:lvl5pPr marL="1625620" indent="0">
              <a:buNone/>
              <a:defRPr sz="889"/>
            </a:lvl5pPr>
            <a:lvl6pPr marL="2032025" indent="0">
              <a:buNone/>
              <a:defRPr sz="889"/>
            </a:lvl6pPr>
            <a:lvl7pPr marL="2438430" indent="0">
              <a:buNone/>
              <a:defRPr sz="889"/>
            </a:lvl7pPr>
            <a:lvl8pPr marL="2844836" indent="0">
              <a:buNone/>
              <a:defRPr sz="889"/>
            </a:lvl8pPr>
            <a:lvl9pPr marL="3251241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918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05" indent="0">
              <a:buNone/>
              <a:defRPr sz="1244"/>
            </a:lvl2pPr>
            <a:lvl3pPr marL="812810" indent="0">
              <a:buNone/>
              <a:defRPr sz="1067"/>
            </a:lvl3pPr>
            <a:lvl4pPr marL="1219215" indent="0">
              <a:buNone/>
              <a:defRPr sz="889"/>
            </a:lvl4pPr>
            <a:lvl5pPr marL="1625620" indent="0">
              <a:buNone/>
              <a:defRPr sz="889"/>
            </a:lvl5pPr>
            <a:lvl6pPr marL="2032025" indent="0">
              <a:buNone/>
              <a:defRPr sz="889"/>
            </a:lvl6pPr>
            <a:lvl7pPr marL="2438430" indent="0">
              <a:buNone/>
              <a:defRPr sz="889"/>
            </a:lvl7pPr>
            <a:lvl8pPr marL="2844836" indent="0">
              <a:buNone/>
              <a:defRPr sz="889"/>
            </a:lvl8pPr>
            <a:lvl9pPr marL="3251241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986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945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500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8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697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934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37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84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5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2810" rtl="0" eaLnBrk="1" latinLnBrk="0" hangingPunct="1">
        <a:lnSpc>
          <a:spcPct val="90000"/>
        </a:lnSpc>
        <a:spcBef>
          <a:spcPct val="0"/>
        </a:spcBef>
        <a:buNone/>
        <a:defRPr sz="3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203" indent="-203203" algn="l" defTabSz="81281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1601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3pPr>
      <a:lvl4pPr marL="142241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522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163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4803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44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hyperlink" Target="http://4xtw.tk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770718"/>
            <a:ext cx="5063067" cy="11938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5400" dirty="0">
              <a:solidFill>
                <a:prstClr val="whit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3964515"/>
            <a:ext cx="9144000" cy="203623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200" y="3964515"/>
            <a:ext cx="9347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300" dirty="0">
                <a:solidFill>
                  <a:prstClr val="white"/>
                </a:solidFill>
                <a:latin typeface="Al Nile" charset="-78"/>
                <a:ea typeface="Al Nile" charset="-78"/>
                <a:cs typeface="Al Nile" charset="-78"/>
              </a:rPr>
              <a:t>To discuss the issue of global climate and disease</a:t>
            </a:r>
            <a:endParaRPr kumimoji="1" lang="zh-TW" altLang="en-US" sz="3300" dirty="0">
              <a:solidFill>
                <a:prstClr val="white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6201" y="2917492"/>
            <a:ext cx="604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>
                <a:solidFill>
                  <a:prstClr val="whit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WEATHER DISEASE</a:t>
            </a:r>
            <a:endParaRPr kumimoji="1" lang="zh-TW" altLang="en-US" sz="5400" b="1" dirty="0">
              <a:solidFill>
                <a:prstClr val="whit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6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207433" y="217326"/>
            <a:ext cx="402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 smtClean="0">
                <a:latin typeface="Arial" charset="0"/>
                <a:ea typeface="Arial" charset="0"/>
                <a:cs typeface="Arial" charset="0"/>
              </a:rPr>
              <a:t>DATASET</a:t>
            </a:r>
            <a:endParaRPr kumimoji="1" lang="zh-TW" altLang="en-US" sz="5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50399" y="1764958"/>
            <a:ext cx="5113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000" dirty="0">
                <a:latin typeface="Arial" charset="0"/>
                <a:ea typeface="Arial" charset="0"/>
                <a:cs typeface="Arial" charset="0"/>
              </a:rPr>
              <a:t>Taiwan CDC Open Data Portal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000" dirty="0" err="1" smtClean="0">
                <a:latin typeface="Arial" charset="0"/>
                <a:ea typeface="Arial" charset="0"/>
                <a:cs typeface="Arial" charset="0"/>
              </a:rPr>
              <a:t>Area</a:t>
            </a:r>
            <a:r>
              <a:rPr kumimoji="1" lang="en-US" altLang="zh-TW" sz="2000" dirty="0" err="1">
                <a:latin typeface="Arial" charset="0"/>
                <a:ea typeface="Arial" charset="0"/>
                <a:cs typeface="Arial" charset="0"/>
              </a:rPr>
              <a:t>,</a:t>
            </a:r>
            <a:r>
              <a:rPr kumimoji="1" lang="en-US" altLang="zh-TW" sz="2000" dirty="0" err="1" smtClean="0">
                <a:latin typeface="Arial" charset="0"/>
                <a:ea typeface="Arial" charset="0"/>
                <a:cs typeface="Arial" charset="0"/>
              </a:rPr>
              <a:t>Age,Gender</a:t>
            </a:r>
            <a:r>
              <a:rPr kumimoji="1" lang="en-US" altLang="zh-TW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000" dirty="0">
                <a:latin typeface="Arial" charset="0"/>
                <a:ea typeface="Arial" charset="0"/>
                <a:cs typeface="Arial" charset="0"/>
              </a:rPr>
              <a:t>Statistics </a:t>
            </a:r>
            <a:r>
              <a:rPr kumimoji="1" lang="en-US" altLang="zh-TW" sz="20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kumimoji="1" lang="en-US" altLang="zh-TW" sz="20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kumimoji="1" lang="en-US" altLang="zh-TW" sz="2000" dirty="0" smtClean="0">
                <a:latin typeface="Arial" charset="0"/>
                <a:ea typeface="Arial" charset="0"/>
                <a:cs typeface="Arial" charset="0"/>
              </a:rPr>
              <a:t>engue</a:t>
            </a:r>
            <a:endParaRPr kumimoji="1" lang="en-US" altLang="zh-TW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TW" sz="2000" dirty="0">
                <a:latin typeface="Arial" charset="0"/>
                <a:ea typeface="Arial" charset="0"/>
                <a:cs typeface="Arial" charset="0"/>
              </a:rPr>
              <a:t>Taiwan CDC News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000" dirty="0">
                <a:latin typeface="Arial" charset="0"/>
                <a:ea typeface="Arial" charset="0"/>
                <a:cs typeface="Arial" charset="0"/>
              </a:rPr>
              <a:t>Central Weather Bureau - open platform</a:t>
            </a:r>
            <a:endParaRPr lang="en-US" altLang="zh-TW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818255" y="6169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1331" y="1380862"/>
            <a:ext cx="218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24292E"/>
                </a:solidFill>
                <a:latin typeface="-apple-system" charset="0"/>
              </a:rPr>
              <a:t>Taiwan's </a:t>
            </a:r>
            <a:r>
              <a:rPr lang="en-US" altLang="zh-TW" b="1" dirty="0" smtClean="0">
                <a:solidFill>
                  <a:srgbClr val="24292E"/>
                </a:solidFill>
                <a:latin typeface="-apple-system" charset="0"/>
              </a:rPr>
              <a:t>Open Data</a:t>
            </a:r>
            <a:endParaRPr lang="en-US" altLang="zh-TW" b="1" i="0" dirty="0">
              <a:solidFill>
                <a:srgbClr val="24292E"/>
              </a:solidFill>
              <a:effectLst/>
              <a:latin typeface="-apple-system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400" y="432555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WHO Disease Outbreak News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Yahoo </a:t>
            </a:r>
            <a:r>
              <a:rPr kumimoji="1" lang="en-US" altLang="zh-TW" dirty="0">
                <a:latin typeface="Arial" charset="0"/>
                <a:ea typeface="Arial" charset="0"/>
                <a:cs typeface="Arial" charset="0"/>
              </a:rPr>
              <a:t>Weather </a:t>
            </a:r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API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dirty="0" err="1" smtClean="0">
                <a:latin typeface="Arial" charset="0"/>
                <a:ea typeface="Arial" charset="0"/>
                <a:cs typeface="Arial" charset="0"/>
              </a:rPr>
              <a:t>Japen</a:t>
            </a:r>
            <a:r>
              <a:rPr kumimoji="1"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dirty="0">
                <a:latin typeface="Arial" charset="0"/>
                <a:ea typeface="Arial" charset="0"/>
                <a:cs typeface="Arial" charset="0"/>
              </a:rPr>
              <a:t>CDC Dengue Open Data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Thailand</a:t>
            </a:r>
            <a:r>
              <a:rPr kumimoji="1"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dirty="0">
                <a:latin typeface="Arial" charset="0"/>
                <a:ea typeface="Arial" charset="0"/>
                <a:cs typeface="Arial" charset="0"/>
              </a:rPr>
              <a:t>CDC Dengue Open </a:t>
            </a:r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Data</a:t>
            </a:r>
          </a:p>
        </p:txBody>
      </p:sp>
      <p:sp>
        <p:nvSpPr>
          <p:cNvPr id="5" name="矩形 4"/>
          <p:cNvSpPr/>
          <p:nvPr/>
        </p:nvSpPr>
        <p:spPr>
          <a:xfrm>
            <a:off x="141331" y="3869211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24292E"/>
                </a:solidFill>
                <a:latin typeface="-apple-system" charset="0"/>
              </a:rPr>
              <a:t>Global </a:t>
            </a:r>
            <a:r>
              <a:rPr lang="en-US" altLang="zh-TW" b="1" dirty="0" smtClean="0">
                <a:solidFill>
                  <a:srgbClr val="24292E"/>
                </a:solidFill>
                <a:latin typeface="-apple-system" charset="0"/>
              </a:rPr>
              <a:t>Open Data</a:t>
            </a:r>
            <a:endParaRPr lang="en-US" altLang="zh-TW" b="1" i="0" dirty="0">
              <a:solidFill>
                <a:srgbClr val="24292E"/>
              </a:solidFill>
              <a:effectLst/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05117"/>
            <a:ext cx="9144088" cy="30827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706120"/>
            <a:ext cx="39596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THANK YOU </a:t>
            </a:r>
            <a:endParaRPr kumimoji="1" lang="zh-TW" altLang="en-US" sz="6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0" y="1854877"/>
            <a:ext cx="9144000" cy="0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9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5207196"/>
            <a:ext cx="9144000" cy="7364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76200" y="5313788"/>
            <a:ext cx="934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Show disaster and disease information from global </a:t>
            </a:r>
            <a:endParaRPr kumimoji="1" lang="zh-TW" alt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6200" y="1508501"/>
            <a:ext cx="46897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Dengue </a:t>
            </a:r>
          </a:p>
          <a:p>
            <a:r>
              <a:rPr kumimoji="1" lang="en-US" altLang="zh-TW" sz="60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Alarm</a:t>
            </a:r>
          </a:p>
          <a:p>
            <a:r>
              <a:rPr kumimoji="1" lang="en-US" altLang="zh-TW" sz="60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For Travelers</a:t>
            </a:r>
          </a:p>
        </p:txBody>
      </p:sp>
    </p:spTree>
    <p:extLst>
      <p:ext uri="{BB962C8B-B14F-4D97-AF65-F5344CB8AC3E}">
        <p14:creationId xmlns:p14="http://schemas.microsoft.com/office/powerpoint/2010/main" val="158755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2021" y="504463"/>
            <a:ext cx="6832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Dengue fever cases are increasing </a:t>
            </a:r>
            <a:br>
              <a:rPr kumimoji="1"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</a:br>
            <a:r>
              <a:rPr kumimoji="1"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year by year</a:t>
            </a:r>
            <a:endParaRPr kumimoji="1"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72" y="1958444"/>
            <a:ext cx="6908813" cy="38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4" y="243840"/>
            <a:ext cx="5713829" cy="324519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29" y="3651593"/>
            <a:ext cx="5618480" cy="312883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03743" y="1035439"/>
            <a:ext cx="461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Website</a:t>
            </a:r>
            <a:endParaRPr kumimoji="1" lang="zh-TW" altLang="en-US" sz="4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38476" y="4713475"/>
            <a:ext cx="461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App</a:t>
            </a:r>
            <a:endParaRPr kumimoji="1" lang="zh-TW" altLang="en-US" sz="4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6023" y="381000"/>
            <a:ext cx="4292957" cy="6096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695531" y="2255827"/>
            <a:ext cx="4952192" cy="337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Global real-time weather</a:t>
            </a:r>
          </a:p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Real-time disease </a:t>
            </a:r>
            <a:r>
              <a:rPr lang="en-US" altLang="zh-TW" sz="2844" dirty="0" smtClean="0">
                <a:latin typeface="Al Nile" charset="-78"/>
                <a:ea typeface="Al Nile" charset="-78"/>
                <a:cs typeface="Al Nile" charset="-78"/>
              </a:rPr>
              <a:t>news</a:t>
            </a:r>
            <a:endParaRPr lang="en-US" altLang="zh-TW" sz="2844" dirty="0">
              <a:latin typeface="Al Nile" charset="-78"/>
              <a:ea typeface="Al Nile" charset="-78"/>
              <a:cs typeface="Al Nile" charset="-78"/>
            </a:endParaRPr>
          </a:p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Global map </a:t>
            </a:r>
          </a:p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Taiwan dengue </a:t>
            </a:r>
          </a:p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 smtClean="0">
                <a:latin typeface="Al Nile" charset="-78"/>
                <a:ea typeface="Al Nile" charset="-78"/>
                <a:cs typeface="Al Nile" charset="-78"/>
              </a:rPr>
              <a:t>Dengue </a:t>
            </a: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fever prevention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695531" y="908045"/>
            <a:ext cx="461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Dengue Helper</a:t>
            </a:r>
            <a:endParaRPr kumimoji="1" lang="zh-TW" altLang="en-US" sz="4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" y="1068635"/>
            <a:ext cx="2651013" cy="467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245646"/>
            <a:ext cx="9144000" cy="612354"/>
          </a:xfrm>
          <a:prstGeom prst="rect">
            <a:avLst/>
          </a:prstGeom>
          <a:solidFill>
            <a:srgbClr val="7F7F7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38"/>
            <a:ext cx="9144000" cy="469750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26720" y="385184"/>
            <a:ext cx="4819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Weather  Disease </a:t>
            </a:r>
            <a:r>
              <a:rPr kumimoji="1" lang="en-US" altLang="zh-TW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WebSite</a:t>
            </a:r>
            <a:endParaRPr kumimoji="1" lang="zh-TW" altLang="en-US" sz="3600" dirty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98160" y="446739"/>
            <a:ext cx="3067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URL : </a:t>
            </a:r>
            <a:r>
              <a:rPr lang="zh-TW" altLang="en-US" sz="2800" dirty="0">
                <a:hlinkClick r:id="rId3"/>
              </a:rPr>
              <a:t>http://4xtw.tk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658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08" y="716974"/>
            <a:ext cx="4886037" cy="258407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08494" y="4473164"/>
            <a:ext cx="3348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sz="2800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kumimoji="1" lang="en-US" altLang="zh-TW" sz="2800" dirty="0" smtClean="0">
                <a:latin typeface="Arial" charset="0"/>
                <a:ea typeface="Arial" charset="0"/>
                <a:cs typeface="Arial" charset="0"/>
              </a:rPr>
              <a:t>able </a:t>
            </a:r>
            <a:r>
              <a:rPr kumimoji="1" lang="en-US" altLang="zh-TW" sz="28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kumimoji="1" lang="en-US" altLang="zh-TW" sz="2800" dirty="0" err="1" smtClean="0">
                <a:latin typeface="Arial" charset="0"/>
                <a:ea typeface="Arial" charset="0"/>
                <a:cs typeface="Arial" charset="0"/>
              </a:rPr>
              <a:t>diease</a:t>
            </a:r>
            <a:r>
              <a:rPr kumimoji="1" lang="en-US" altLang="zh-TW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800" dirty="0" err="1" smtClean="0">
                <a:latin typeface="Arial" charset="0"/>
                <a:ea typeface="Arial" charset="0"/>
                <a:cs typeface="Arial" charset="0"/>
              </a:rPr>
              <a:t>alerm</a:t>
            </a:r>
            <a:r>
              <a:rPr kumimoji="1" lang="en-US" altLang="zh-TW" sz="2800" dirty="0" smtClean="0">
                <a:latin typeface="Arial" charset="0"/>
                <a:ea typeface="Arial" charset="0"/>
                <a:cs typeface="Arial" charset="0"/>
              </a:rPr>
              <a:t> form global</a:t>
            </a:r>
            <a:endParaRPr kumimoji="1" lang="zh-TW" alt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8494" y="1531955"/>
            <a:ext cx="3348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sz="2800" dirty="0">
                <a:latin typeface="Arial" charset="0"/>
                <a:ea typeface="Arial" charset="0"/>
                <a:cs typeface="Arial" charset="0"/>
              </a:rPr>
              <a:t>Map of </a:t>
            </a:r>
            <a:r>
              <a:rPr kumimoji="1" lang="en-US" altLang="zh-TW" sz="2800" dirty="0" smtClean="0">
                <a:latin typeface="Arial" charset="0"/>
                <a:ea typeface="Arial" charset="0"/>
                <a:cs typeface="Arial" charset="0"/>
              </a:rPr>
              <a:t>disease and disaster</a:t>
            </a:r>
            <a:r>
              <a:rPr kumimoji="1" lang="zh-TW" altLang="en-US" sz="2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800" dirty="0" smtClean="0">
                <a:latin typeface="Arial" charset="0"/>
                <a:ea typeface="Arial" charset="0"/>
                <a:cs typeface="Arial" charset="0"/>
              </a:rPr>
              <a:t>alert</a:t>
            </a:r>
            <a:endParaRPr kumimoji="1" lang="zh-TW" alt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6661" y="70643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WEB Introduction</a:t>
            </a:r>
            <a:endParaRPr kumimoji="1"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08" y="3822191"/>
            <a:ext cx="5192111" cy="239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2" y="282576"/>
            <a:ext cx="4329112" cy="289206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65176" y="635481"/>
            <a:ext cx="31821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charset="0"/>
                <a:ea typeface="Impact" charset="0"/>
                <a:cs typeface="Impact" charset="0"/>
              </a:rPr>
              <a:t>Statistical chart  of Dengue cases in Taiwan in recently </a:t>
            </a:r>
            <a:endParaRPr kumimoji="1"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2" y="3410225"/>
            <a:ext cx="3835174" cy="33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33" y="1049932"/>
            <a:ext cx="3018601" cy="15217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5443" y="464039"/>
            <a:ext cx="422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rgbClr val="941100"/>
                </a:solidFill>
                <a:latin typeface="Impact" charset="0"/>
                <a:ea typeface="Impact" charset="0"/>
                <a:cs typeface="Impact" charset="0"/>
              </a:rPr>
              <a:t>STATISTICS OF DENGUE CASES IN TAIWAN</a:t>
            </a:r>
            <a:endParaRPr kumimoji="1" lang="zh-TW" altLang="en-US" sz="2000" dirty="0">
              <a:solidFill>
                <a:srgbClr val="94110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43" y="3975346"/>
            <a:ext cx="4152023" cy="23128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5443" y="3004396"/>
            <a:ext cx="6111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C</a:t>
            </a:r>
            <a:r>
              <a:rPr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OMPARISON CHART</a:t>
            </a:r>
            <a:r>
              <a:rPr kumimoji="1"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 OF </a:t>
            </a:r>
          </a:p>
          <a:p>
            <a:r>
              <a:rPr kumimoji="1"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DENGUE CASES AND </a:t>
            </a:r>
            <a:r>
              <a:rPr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RAINFALL</a:t>
            </a:r>
            <a:r>
              <a:rPr kumimoji="1"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 IN TAINAN</a:t>
            </a:r>
            <a:endParaRPr kumimoji="1" lang="zh-TW" altLang="en-US" sz="2000" dirty="0">
              <a:solidFill>
                <a:srgbClr val="0070C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51898" y="3001814"/>
            <a:ext cx="4287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charset="0"/>
                <a:ea typeface="Impact" charset="0"/>
                <a:cs typeface="Impact" charset="0"/>
              </a:rPr>
              <a:t>COMPARE CHAERT OF MOUTHLY TEMPERATURE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TAINAN</a:t>
            </a:r>
            <a:endParaRPr kumimoji="1" lang="zh-TW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98" y="4121120"/>
            <a:ext cx="4287982" cy="216704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1898" y="447980"/>
            <a:ext cx="43155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Statistical </a:t>
            </a:r>
            <a:r>
              <a:rPr lang="en-US" altLang="zh-TW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chart</a:t>
            </a:r>
            <a:r>
              <a:rPr lang="zh-TW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TW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of Dengue and Climate in Taiwan</a:t>
            </a:r>
            <a:r>
              <a:rPr lang="en-US" altLang="zh-TW" sz="3200" dirty="0">
                <a:latin typeface="Impact" charset="0"/>
                <a:ea typeface="Impact" charset="0"/>
                <a:cs typeface="Impact" charset="0"/>
              </a:rPr>
              <a:t> </a:t>
            </a:r>
            <a:endParaRPr kumimoji="1" lang="zh-TW" altLang="en-US" sz="32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1671</TotalTime>
  <Words>149</Words>
  <Application>Microsoft Macintosh PowerPoint</Application>
  <PresentationFormat>如螢幕大小 (4:3)</PresentationFormat>
  <Paragraphs>43</Paragraphs>
  <Slides>11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Abadi MT Condensed Extra Bold</vt:lpstr>
      <vt:lpstr>Al Nile</vt:lpstr>
      <vt:lpstr>-apple-system</vt:lpstr>
      <vt:lpstr>Calibri</vt:lpstr>
      <vt:lpstr>Calibri Light</vt:lpstr>
      <vt:lpstr>Impact</vt:lpstr>
      <vt:lpstr>新細明體</vt:lpstr>
      <vt:lpstr>Arial</vt:lpstr>
      <vt:lpstr>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55</cp:revision>
  <dcterms:created xsi:type="dcterms:W3CDTF">2017-08-05T05:34:07Z</dcterms:created>
  <dcterms:modified xsi:type="dcterms:W3CDTF">2017-08-19T06:06:09Z</dcterms:modified>
</cp:coreProperties>
</file>